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3" r:id="rId17"/>
    <p:sldId id="272" r:id="rId18"/>
    <p:sldId id="275" r:id="rId19"/>
    <p:sldId id="274" r:id="rId20"/>
    <p:sldId id="276" r:id="rId21"/>
    <p:sldId id="277" r:id="rId22"/>
    <p:sldId id="278" r:id="rId23"/>
    <p:sldId id="267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>
        <p:scale>
          <a:sx n="66" d="100"/>
          <a:sy n="66" d="100"/>
        </p:scale>
        <p:origin x="48" y="9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4" Type="http://schemas.openxmlformats.org/officeDocument/2006/relationships/image" Target="../media/image5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/>
            <a:t>¿El manejo de costos e ingresos es un método que esta conectado de varios métodos?</a:t>
          </a:r>
          <a:endParaRPr lang="en-US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405805" y="42725"/>
        <a:ext cx="3703990" cy="754434"/>
      </dsp:txXfrm>
    </dsp:sp>
    <dsp:sp modelId="{7244BDE4-37DF-4876-9B41-943D8DA3CE63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405805" y="920588"/>
        <a:ext cx="3703990" cy="754434"/>
      </dsp:txXfrm>
    </dsp:sp>
    <dsp:sp modelId="{EB5364C4-056B-4DA4-8966-4E0AB9C6770D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405805" y="1798451"/>
        <a:ext cx="3703990" cy="754434"/>
      </dsp:txXfrm>
    </dsp:sp>
    <dsp:sp modelId="{60B36D17-9760-4C36-A177-303E929EEBB9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405805" y="2676315"/>
        <a:ext cx="3703990" cy="754434"/>
      </dsp:txXfrm>
    </dsp:sp>
    <dsp:sp modelId="{56BC89E1-A297-4FCB-A449-DA0912AEFA21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405805" y="3554178"/>
        <a:ext cx="3703990" cy="75443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¿El manejo de costos e ingresos es un método que esta conectado de varios métodos?</a:t>
          </a:r>
          <a:endParaRPr lang="en-US" sz="1800" kern="120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2/09/2020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sv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68601974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520</Words>
  <Application>Microsoft Office PowerPoint</Application>
  <PresentationFormat>Widescreen</PresentationFormat>
  <Paragraphs>65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SEMANA 2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</dc:title>
  <dc:creator>Mateo Rincon</dc:creator>
  <cp:lastModifiedBy>Mateo Rincon</cp:lastModifiedBy>
  <cp:revision>1</cp:revision>
  <dcterms:created xsi:type="dcterms:W3CDTF">2020-09-03T00:31:22Z</dcterms:created>
  <dcterms:modified xsi:type="dcterms:W3CDTF">2020-09-03T00:33:05Z</dcterms:modified>
</cp:coreProperties>
</file>